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4" r:id="rId4"/>
    <p:sldId id="260" r:id="rId5"/>
    <p:sldId id="258" r:id="rId6"/>
    <p:sldId id="261" r:id="rId7"/>
    <p:sldId id="262" r:id="rId8"/>
    <p:sldId id="259" r:id="rId9"/>
    <p:sldId id="263" r:id="rId10"/>
    <p:sldId id="265" r:id="rId11"/>
    <p:sldId id="264" r:id="rId12"/>
    <p:sldId id="283" r:id="rId13"/>
    <p:sldId id="285" r:id="rId14"/>
    <p:sldId id="267" r:id="rId15"/>
    <p:sldId id="268" r:id="rId16"/>
    <p:sldId id="269" r:id="rId17"/>
    <p:sldId id="270" r:id="rId18"/>
    <p:sldId id="271" r:id="rId19"/>
    <p:sldId id="272" r:id="rId20"/>
    <p:sldId id="279" r:id="rId21"/>
    <p:sldId id="273" r:id="rId22"/>
    <p:sldId id="274" r:id="rId23"/>
    <p:sldId id="275" r:id="rId24"/>
    <p:sldId id="276" r:id="rId25"/>
    <p:sldId id="277" r:id="rId26"/>
    <p:sldId id="282" r:id="rId27"/>
    <p:sldId id="281" r:id="rId28"/>
    <p:sldId id="280" r:id="rId29"/>
    <p:sldId id="287" r:id="rId30"/>
    <p:sldId id="288" r:id="rId31"/>
    <p:sldId id="289" r:id="rId32"/>
    <p:sldId id="278" r:id="rId33"/>
  </p:sldIdLst>
  <p:sldSz cx="18288000" cy="10287000"/>
  <p:notesSz cx="6858000" cy="9144000"/>
  <p:embeddedFontLst>
    <p:embeddedFont>
      <p:font typeface="Anton Italics" panose="020B0604020202020204" charset="0"/>
      <p:regular r:id="rId34"/>
      <p:italic r:id="rId35"/>
    </p:embeddedFont>
    <p:embeddedFont>
      <p:font typeface="Artifakt Element Black" panose="020B0A03050000020004" charset="0"/>
      <p:bold r:id="rId36"/>
      <p:boldItalic r:id="rId37"/>
    </p:embeddedFont>
    <p:embeddedFont>
      <p:font typeface="Montserrat Classic Bold" panose="020B0604020202020204" charset="0"/>
      <p:regular r:id="rId38"/>
      <p:bold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6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2837" y="8291219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75809">
            <a:off x="6604001" y="-1296775"/>
            <a:ext cx="11233610" cy="14042013"/>
          </a:xfrm>
          <a:custGeom>
            <a:avLst/>
            <a:gdLst/>
            <a:ahLst/>
            <a:cxnLst/>
            <a:rect l="l" t="t" r="r" b="b"/>
            <a:pathLst>
              <a:path w="11233610" h="14042013">
                <a:moveTo>
                  <a:pt x="0" y="0"/>
                </a:moveTo>
                <a:lnTo>
                  <a:pt x="11233610" y="0"/>
                </a:lnTo>
                <a:lnTo>
                  <a:pt x="11233610" y="14042013"/>
                </a:lnTo>
                <a:lnTo>
                  <a:pt x="0" y="14042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76974" y="7173084"/>
            <a:ext cx="2818520" cy="9923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 rot="-160489">
            <a:off x="1531428" y="1650739"/>
            <a:ext cx="8116445" cy="315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701"/>
              </a:lnSpc>
              <a:spcBef>
                <a:spcPct val="0"/>
              </a:spcBef>
            </a:pPr>
            <a:r>
              <a:rPr lang="en-US" sz="18358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ESPORT</a:t>
            </a:r>
          </a:p>
        </p:txBody>
      </p:sp>
      <p:sp>
        <p:nvSpPr>
          <p:cNvPr id="13" name="TextBox 13"/>
          <p:cNvSpPr txBox="1"/>
          <p:nvPr/>
        </p:nvSpPr>
        <p:spPr>
          <a:xfrm rot="-160489">
            <a:off x="1531428" y="3965447"/>
            <a:ext cx="8116445" cy="315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701"/>
              </a:lnSpc>
              <a:spcBef>
                <a:spcPct val="0"/>
              </a:spcBef>
            </a:pPr>
            <a:r>
              <a:rPr lang="en-US" sz="18358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862773" y="-513675"/>
            <a:ext cx="11624330" cy="11314350"/>
            <a:chOff x="0" y="0"/>
            <a:chExt cx="14069632" cy="136944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69633" cy="13694445"/>
            </a:xfrm>
            <a:custGeom>
              <a:avLst/>
              <a:gdLst/>
              <a:ahLst/>
              <a:cxnLst/>
              <a:rect l="l" t="t" r="r" b="b"/>
              <a:pathLst>
                <a:path w="14069633" h="13694445">
                  <a:moveTo>
                    <a:pt x="14069633" y="0"/>
                  </a:moveTo>
                  <a:lnTo>
                    <a:pt x="9006788" y="13694445"/>
                  </a:lnTo>
                  <a:lnTo>
                    <a:pt x="0" y="13694445"/>
                  </a:lnTo>
                  <a:lnTo>
                    <a:pt x="5003910" y="0"/>
                  </a:lnTo>
                  <a:lnTo>
                    <a:pt x="14069633" y="0"/>
                  </a:lnTo>
                  <a:close/>
                </a:path>
              </a:pathLst>
            </a:custGeom>
            <a:blipFill>
              <a:blip r:embed="rId8"/>
              <a:stretch>
                <a:fillRect l="-23045" r="-230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-220158" flipV="1">
            <a:off x="5394012" y="3568019"/>
            <a:ext cx="4988907" cy="1115701"/>
          </a:xfrm>
          <a:custGeom>
            <a:avLst/>
            <a:gdLst/>
            <a:ahLst/>
            <a:cxnLst/>
            <a:rect l="l" t="t" r="r" b="b"/>
            <a:pathLst>
              <a:path w="4988907" h="1115701">
                <a:moveTo>
                  <a:pt x="0" y="1115701"/>
                </a:moveTo>
                <a:lnTo>
                  <a:pt x="4988907" y="1115701"/>
                </a:lnTo>
                <a:lnTo>
                  <a:pt x="4988907" y="0"/>
                </a:lnTo>
                <a:lnTo>
                  <a:pt x="0" y="0"/>
                </a:lnTo>
                <a:lnTo>
                  <a:pt x="0" y="111570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220158" flipV="1">
            <a:off x="574897" y="6107098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ESPORT 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E467D-C80A-8F96-87B8-F4F88668DB68}"/>
              </a:ext>
            </a:extLst>
          </p:cNvPr>
          <p:cNvSpPr txBox="1"/>
          <p:nvPr/>
        </p:nvSpPr>
        <p:spPr>
          <a:xfrm>
            <a:off x="1831087" y="7394286"/>
            <a:ext cx="5851147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720"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 JUN CHENG  2370293-DCS </a:t>
            </a:r>
            <a:endParaRPr lang="en-MY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2720"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WONG WENG HONG  2390009-DCS</a:t>
            </a:r>
            <a:endParaRPr lang="en-MY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2720"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KUAN XIAN HAO  2390043-DCS</a:t>
            </a:r>
            <a:endParaRPr lang="en-MY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2720"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CHONG YONG SHENG  2390061-DCS</a:t>
            </a:r>
            <a:endParaRPr lang="en-MY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760414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INVASION COOLER 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508319" y="4224260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203076" y="-797424"/>
            <a:ext cx="11881849" cy="11881849"/>
          </a:xfrm>
          <a:custGeom>
            <a:avLst/>
            <a:gdLst/>
            <a:ahLst/>
            <a:cxnLst/>
            <a:rect l="l" t="t" r="r" b="b"/>
            <a:pathLst>
              <a:path w="11881849" h="11881849">
                <a:moveTo>
                  <a:pt x="0" y="0"/>
                </a:moveTo>
                <a:lnTo>
                  <a:pt x="11881848" y="0"/>
                </a:lnTo>
                <a:lnTo>
                  <a:pt x="11881848" y="11881848"/>
                </a:lnTo>
                <a:lnTo>
                  <a:pt x="0" y="11881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553524" y="5184281"/>
            <a:ext cx="673447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DX-240-ARGB 240MM AIO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190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0140" y="2627313"/>
            <a:ext cx="51146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Pure copper CPU cooling block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RGB lighting effect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20139" y="2261421"/>
            <a:ext cx="1359359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974" y="7991484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1572" y="-186375"/>
            <a:ext cx="7032286" cy="12057771"/>
            <a:chOff x="0" y="0"/>
            <a:chExt cx="1852125" cy="31757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2125" cy="3175709"/>
            </a:xfrm>
            <a:custGeom>
              <a:avLst/>
              <a:gdLst/>
              <a:ahLst/>
              <a:cxnLst/>
              <a:rect l="l" t="t" r="r" b="b"/>
              <a:pathLst>
                <a:path w="1852125" h="3175709">
                  <a:moveTo>
                    <a:pt x="0" y="0"/>
                  </a:moveTo>
                  <a:lnTo>
                    <a:pt x="1852125" y="0"/>
                  </a:lnTo>
                  <a:lnTo>
                    <a:pt x="1852125" y="3175709"/>
                  </a:lnTo>
                  <a:lnTo>
                    <a:pt x="0" y="31757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52125" cy="323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6745" y="1856462"/>
            <a:ext cx="7346303" cy="489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SEGOTEP ENDURA PRO+</a:t>
            </a:r>
          </a:p>
          <a:p>
            <a:pPr algn="just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TRANSPARENT PANORAMA ATX CASE COME WITH 3*120MM ARGB FAN 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4775413" y="2424522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27023" y="463959"/>
            <a:ext cx="6476098" cy="7027017"/>
          </a:xfrm>
          <a:custGeom>
            <a:avLst/>
            <a:gdLst/>
            <a:ahLst/>
            <a:cxnLst/>
            <a:rect l="l" t="t" r="r" b="b"/>
            <a:pathLst>
              <a:path w="6476098" h="7027017">
                <a:moveTo>
                  <a:pt x="0" y="0"/>
                </a:moveTo>
                <a:lnTo>
                  <a:pt x="6476099" y="0"/>
                </a:lnTo>
                <a:lnTo>
                  <a:pt x="6476099" y="7027016"/>
                </a:lnTo>
                <a:lnTo>
                  <a:pt x="0" y="7027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2903" y="8097400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347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3199" y="6906203"/>
            <a:ext cx="1387891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  <a:p>
            <a:pPr algn="ctr">
              <a:lnSpc>
                <a:spcPts val="34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80606" y="7167561"/>
            <a:ext cx="2980968" cy="301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 x 120mm ARGB fan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Suitable for: </a:t>
            </a:r>
          </a:p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Mini-ITX</a:t>
            </a:r>
          </a:p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Micro-ATX</a:t>
            </a:r>
          </a:p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ATX</a:t>
            </a:r>
          </a:p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E-ATX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9060" y="266700"/>
            <a:ext cx="2150279" cy="2150279"/>
          </a:xfrm>
          <a:custGeom>
            <a:avLst/>
            <a:gdLst/>
            <a:ahLst/>
            <a:cxnLst/>
            <a:rect l="l" t="t" r="r" b="b"/>
            <a:pathLst>
              <a:path w="3324821" h="3324821">
                <a:moveTo>
                  <a:pt x="0" y="0"/>
                </a:moveTo>
                <a:lnTo>
                  <a:pt x="3324821" y="0"/>
                </a:lnTo>
                <a:lnTo>
                  <a:pt x="3324821" y="3324821"/>
                </a:lnTo>
                <a:lnTo>
                  <a:pt x="0" y="3324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3792986"/>
              </p:ext>
            </p:extLst>
          </p:nvPr>
        </p:nvGraphicFramePr>
        <p:xfrm>
          <a:off x="4648200" y="2221835"/>
          <a:ext cx="10515600" cy="584332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414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039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Product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Price (RM)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7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CPU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Intel Core i5-12600KF Processor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1050.00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7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GPU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Gigabyte GeForce RTX 3060 WINDFORCE OC 12GB GDDR6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1489.00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1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Motherboard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GIGABYTE Z690 UD DDR4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779.00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2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RAM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Corsair Vengeance LPX Gaming RAM 16GB DDR4 3200MHZ (x2)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365.00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8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SSD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Kingston NV2 1 TB SSD (x2)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570.00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0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CPU Cooler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Invasion Cooler DX-240-ARGB 240MM AIO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190.00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Power Supply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1st Player Steampunk PS-750AX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299.00</a:t>
                      </a:r>
                      <a:endParaRPr lang="en-MY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86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PC Case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SEGOTEP ENDURA PRO+ TRANSPARENT PANORAMA ATX CASE COME WITH 3*120mm ARGB FAN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219.00</a:t>
                      </a:r>
                      <a:endParaRPr lang="en-MY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678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/>
                        <a:t> </a:t>
                      </a:r>
                      <a:endParaRPr lang="en-MY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Total:</a:t>
                      </a:r>
                      <a:endParaRPr lang="en-MY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4961.00</a:t>
                      </a:r>
                      <a:endParaRPr lang="en-MY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36F58931-215A-1302-9365-78A099159C60}"/>
              </a:ext>
            </a:extLst>
          </p:cNvPr>
          <p:cNvSpPr txBox="1"/>
          <p:nvPr/>
        </p:nvSpPr>
        <p:spPr>
          <a:xfrm>
            <a:off x="4659573" y="539771"/>
            <a:ext cx="9877948" cy="1682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PRICE LIST OF 1st PC</a:t>
            </a:r>
          </a:p>
        </p:txBody>
      </p:sp>
    </p:spTree>
    <p:extLst>
      <p:ext uri="{BB962C8B-B14F-4D97-AF65-F5344CB8AC3E}">
        <p14:creationId xmlns:p14="http://schemas.microsoft.com/office/powerpoint/2010/main" val="295858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974" y="6121072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1572" y="-186375"/>
            <a:ext cx="7032286" cy="12057771"/>
            <a:chOff x="0" y="0"/>
            <a:chExt cx="1852125" cy="31757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2125" cy="3175709"/>
            </a:xfrm>
            <a:custGeom>
              <a:avLst/>
              <a:gdLst/>
              <a:ahLst/>
              <a:cxnLst/>
              <a:rect l="l" t="t" r="r" b="b"/>
              <a:pathLst>
                <a:path w="1852125" h="3175709">
                  <a:moveTo>
                    <a:pt x="0" y="0"/>
                  </a:moveTo>
                  <a:lnTo>
                    <a:pt x="1852125" y="0"/>
                  </a:lnTo>
                  <a:lnTo>
                    <a:pt x="1852125" y="3175709"/>
                  </a:lnTo>
                  <a:lnTo>
                    <a:pt x="0" y="31757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52125" cy="323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6745" y="1856462"/>
            <a:ext cx="6640533" cy="347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2nd PC 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PACKAGE 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797899" y="2304341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ESPORT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2903" y="6215347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5,000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9F6CCB8-B418-5086-F377-EAE86135BB47}"/>
              </a:ext>
            </a:extLst>
          </p:cNvPr>
          <p:cNvSpPr/>
          <p:nvPr/>
        </p:nvSpPr>
        <p:spPr>
          <a:xfrm>
            <a:off x="9361090" y="1696885"/>
            <a:ext cx="7274007" cy="7274007"/>
          </a:xfrm>
          <a:custGeom>
            <a:avLst/>
            <a:gdLst/>
            <a:ahLst/>
            <a:cxnLst/>
            <a:rect l="l" t="t" r="r" b="b"/>
            <a:pathLst>
              <a:path w="7274007" h="7274007">
                <a:moveTo>
                  <a:pt x="0" y="0"/>
                </a:moveTo>
                <a:lnTo>
                  <a:pt x="7274007" y="0"/>
                </a:lnTo>
                <a:lnTo>
                  <a:pt x="7274007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46510" y="6801571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10800" y="-876300"/>
            <a:ext cx="10418152" cy="11329288"/>
            <a:chOff x="0" y="0"/>
            <a:chExt cx="654003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4372" r="-43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CPU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6943" y="1599287"/>
            <a:ext cx="2456997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AMD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5875" y="1599287"/>
            <a:ext cx="888598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RYZEN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7 5700X 4.6GHZ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837" y="5019675"/>
            <a:ext cx="848216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(4.5GHz, 5.4GHz Boost, 8Cores, 16Threads, 40MB Cache)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22440" y="6895846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748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blipFill>
              <a:blip r:embed="rId6"/>
              <a:stretch>
                <a:fillRect l="-20200" r="-202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3672219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ZOTAC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2686" y="3256310"/>
            <a:ext cx="4809649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RTX 4060 8GB TWIN EDGE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1" name="Freeform 11"/>
          <p:cNvSpPr/>
          <p:nvPr/>
        </p:nvSpPr>
        <p:spPr>
          <a:xfrm flipV="1">
            <a:off x="2244773" y="2527570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1,559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GPU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10793" y="4126190"/>
            <a:ext cx="5114695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Powered by GeForce RTX 4060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Ultra-compact design with 2 Slot footprint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Memory capacity: 8GB GDDR6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78083" y="3695700"/>
            <a:ext cx="1320276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1350185">
            <a:off x="10476141" y="-2154402"/>
            <a:ext cx="1575717" cy="8402728"/>
            <a:chOff x="0" y="0"/>
            <a:chExt cx="415004" cy="2213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004" cy="2213064"/>
            </a:xfrm>
            <a:custGeom>
              <a:avLst/>
              <a:gdLst/>
              <a:ahLst/>
              <a:cxnLst/>
              <a:rect l="l" t="t" r="r" b="b"/>
              <a:pathLst>
                <a:path w="415004" h="2213064">
                  <a:moveTo>
                    <a:pt x="203200" y="0"/>
                  </a:moveTo>
                  <a:lnTo>
                    <a:pt x="415004" y="0"/>
                  </a:lnTo>
                  <a:lnTo>
                    <a:pt x="211804" y="2213064"/>
                  </a:lnTo>
                  <a:lnTo>
                    <a:pt x="0" y="221306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211804" cy="2270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15708" y="-513675"/>
            <a:ext cx="16918168" cy="11314350"/>
            <a:chOff x="0" y="0"/>
            <a:chExt cx="20477086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77085" cy="13694445"/>
            </a:xfrm>
            <a:custGeom>
              <a:avLst/>
              <a:gdLst/>
              <a:ahLst/>
              <a:cxnLst/>
              <a:rect l="l" t="t" r="r" b="b"/>
              <a:pathLst>
                <a:path w="20477085" h="13694445">
                  <a:moveTo>
                    <a:pt x="20477085" y="0"/>
                  </a:moveTo>
                  <a:lnTo>
                    <a:pt x="13108572" y="13694445"/>
                  </a:lnTo>
                  <a:lnTo>
                    <a:pt x="0" y="13694445"/>
                  </a:lnTo>
                  <a:lnTo>
                    <a:pt x="7282742" y="0"/>
                  </a:lnTo>
                  <a:lnTo>
                    <a:pt x="20477085" y="0"/>
                  </a:lnTo>
                  <a:close/>
                </a:path>
              </a:pathLst>
            </a:custGeom>
            <a:blipFill>
              <a:blip r:embed="rId6">
                <a:alphaModFix amt="61000"/>
              </a:blip>
              <a:stretch>
                <a:fillRect t="-41502" b="-415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86756" y="1204092"/>
            <a:ext cx="6640533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MSI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330337" y="1694993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827289" y="115293"/>
            <a:ext cx="9202358" cy="5383379"/>
          </a:xfrm>
          <a:custGeom>
            <a:avLst/>
            <a:gdLst/>
            <a:ahLst/>
            <a:cxnLst/>
            <a:rect l="l" t="t" r="r" b="b"/>
            <a:pathLst>
              <a:path w="9202358" h="5383379">
                <a:moveTo>
                  <a:pt x="0" y="0"/>
                </a:moveTo>
                <a:lnTo>
                  <a:pt x="9202357" y="0"/>
                </a:lnTo>
                <a:lnTo>
                  <a:pt x="9202357" y="5383379"/>
                </a:lnTo>
                <a:lnTo>
                  <a:pt x="0" y="5383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435134" y="5761698"/>
            <a:ext cx="12852866" cy="4525302"/>
            <a:chOff x="0" y="0"/>
            <a:chExt cx="3385117" cy="1191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5117" cy="1191849"/>
            </a:xfrm>
            <a:custGeom>
              <a:avLst/>
              <a:gdLst/>
              <a:ahLst/>
              <a:cxnLst/>
              <a:rect l="l" t="t" r="r" b="b"/>
              <a:pathLst>
                <a:path w="3385117" h="1191849">
                  <a:moveTo>
                    <a:pt x="0" y="0"/>
                  </a:moveTo>
                  <a:lnTo>
                    <a:pt x="3385117" y="0"/>
                  </a:lnTo>
                  <a:lnTo>
                    <a:pt x="3385117" y="1191849"/>
                  </a:lnTo>
                  <a:lnTo>
                    <a:pt x="0" y="119184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385117" cy="1239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SUPPORTS FOR SOCKET AM4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Supports DDR4 Memory, up to 4133(OC) MHz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DDR4 Boost: Advanced technology to deliver pure data signals for the best gaming performance and stability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43806" y="2411802"/>
            <a:ext cx="6883483" cy="525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B450M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BAZOOKA MAX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WIFI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RM329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MOTHERBOARD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2476" y="2536564"/>
            <a:ext cx="3086100" cy="5230907"/>
            <a:chOff x="0" y="0"/>
            <a:chExt cx="812800" cy="137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77688"/>
            </a:xfrm>
            <a:custGeom>
              <a:avLst/>
              <a:gdLst/>
              <a:ahLst/>
              <a:cxnLst/>
              <a:rect l="l" t="t" r="r" b="b"/>
              <a:pathLst>
                <a:path w="812800" h="1377688">
                  <a:moveTo>
                    <a:pt x="0" y="0"/>
                  </a:moveTo>
                  <a:lnTo>
                    <a:pt x="812800" y="0"/>
                  </a:lnTo>
                  <a:lnTo>
                    <a:pt x="812800" y="1377688"/>
                  </a:lnTo>
                  <a:lnTo>
                    <a:pt x="0" y="137768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143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76483" y="6179422"/>
            <a:ext cx="2699331" cy="5230907"/>
            <a:chOff x="0" y="0"/>
            <a:chExt cx="710935" cy="1377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0935" cy="1377688"/>
            </a:xfrm>
            <a:custGeom>
              <a:avLst/>
              <a:gdLst/>
              <a:ahLst/>
              <a:cxnLst/>
              <a:rect l="l" t="t" r="r" b="b"/>
              <a:pathLst>
                <a:path w="710935" h="1377688">
                  <a:moveTo>
                    <a:pt x="0" y="0"/>
                  </a:moveTo>
                  <a:lnTo>
                    <a:pt x="710935" y="0"/>
                  </a:lnTo>
                  <a:lnTo>
                    <a:pt x="710935" y="1377688"/>
                  </a:lnTo>
                  <a:lnTo>
                    <a:pt x="0" y="137768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10935" cy="143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14121273" y="642404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0" y="919240"/>
                </a:lnTo>
                <a:lnTo>
                  <a:pt x="4110420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492097" y="126306"/>
            <a:ext cx="9711993" cy="34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CORSAIR VENGEANCE</a:t>
            </a:r>
          </a:p>
          <a:p>
            <a:pPr algn="r">
              <a:lnSpc>
                <a:spcPts val="13963"/>
              </a:lnSpc>
              <a:spcBef>
                <a:spcPct val="0"/>
              </a:spcBef>
            </a:pP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07366" y="1652799"/>
            <a:ext cx="8077756" cy="525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de-DE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RGB PRO 16GB (2 x 8GB) DDR4 DRAM 3200MHz</a:t>
            </a: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4715" y="8766859"/>
            <a:ext cx="4182320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300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28692" y="7606325"/>
            <a:ext cx="7750796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Memory: 16GB (8×2)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Speed: 3200MHz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Type: DDR4</a:t>
            </a:r>
          </a:p>
        </p:txBody>
      </p:sp>
      <p:pic>
        <p:nvPicPr>
          <p:cNvPr id="1030" name="Picture 6" descr="Corsair Vengeance RGB PRO DDR4 3600MHz Memory Kits">
            <a:extLst>
              <a:ext uri="{FF2B5EF4-FFF2-40B4-BE49-F238E27FC236}">
                <a16:creationId xmlns:a16="http://schemas.microsoft.com/office/drawing/2014/main" id="{50037A16-50DD-3DFD-70B4-6A8F1B88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92" y="2536564"/>
            <a:ext cx="6229977" cy="523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2837" y="4416125"/>
            <a:ext cx="8482161" cy="257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PCIe Gen3x4 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Capacity: 256GB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 Factor: M.2 2280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Read Speed: 3500MB/s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Write Speed: 3000MB/s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76974" y="7645400"/>
            <a:ext cx="2818520" cy="761107"/>
            <a:chOff x="0" y="0"/>
            <a:chExt cx="812800" cy="219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48875" y="-353867"/>
            <a:ext cx="10418152" cy="11329288"/>
            <a:chOff x="0" y="0"/>
            <a:chExt cx="654003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45390" r="-453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861061" y="1884830"/>
            <a:ext cx="10773901" cy="6141124"/>
          </a:xfrm>
          <a:custGeom>
            <a:avLst/>
            <a:gdLst/>
            <a:ahLst/>
            <a:cxnLst/>
            <a:rect l="l" t="t" r="r" b="b"/>
            <a:pathLst>
              <a:path w="10773901" h="6141124">
                <a:moveTo>
                  <a:pt x="0" y="0"/>
                </a:moveTo>
                <a:lnTo>
                  <a:pt x="10773901" y="0"/>
                </a:lnTo>
                <a:lnTo>
                  <a:pt x="10773901" y="6141123"/>
                </a:lnTo>
                <a:lnTo>
                  <a:pt x="0" y="614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SSD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63962" y="1700182"/>
            <a:ext cx="2456997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XPG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4439" y="1700182"/>
            <a:ext cx="9418264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SX8200 PRO 500GB</a:t>
            </a:r>
          </a:p>
          <a:p>
            <a:pPr algn="just">
              <a:lnSpc>
                <a:spcPts val="13963"/>
              </a:lnSpc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  <a:p>
            <a:pPr algn="just">
              <a:lnSpc>
                <a:spcPts val="13963"/>
              </a:lnSpc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52903" y="7739675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239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2837" y="4416125"/>
            <a:ext cx="8482161" cy="127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Rotation Speed: 7200rpm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Memory Type: DDR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Storage Capacity: 1TB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6974" y="7645400"/>
            <a:ext cx="2818520" cy="761107"/>
            <a:chOff x="0" y="0"/>
            <a:chExt cx="812800" cy="219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48875" y="-353867"/>
            <a:ext cx="10418152" cy="11329288"/>
            <a:chOff x="0" y="0"/>
            <a:chExt cx="654003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4372" r="-43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2837" y="2853258"/>
            <a:ext cx="9418264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SKYHAWK HDD 1TB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80411" y="4563800"/>
            <a:ext cx="6116674" cy="4534038"/>
          </a:xfrm>
          <a:custGeom>
            <a:avLst/>
            <a:gdLst/>
            <a:ahLst/>
            <a:cxnLst/>
            <a:rect l="l" t="t" r="r" b="b"/>
            <a:pathLst>
              <a:path w="6116674" h="4534038">
                <a:moveTo>
                  <a:pt x="0" y="0"/>
                </a:moveTo>
                <a:lnTo>
                  <a:pt x="6116673" y="0"/>
                </a:lnTo>
                <a:lnTo>
                  <a:pt x="6116673" y="4534038"/>
                </a:lnTo>
                <a:lnTo>
                  <a:pt x="0" y="453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4" t="-17266" r="-2313" b="-229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4785" y="1571860"/>
            <a:ext cx="5066208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SEAGATE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2903" y="7739675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130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974" y="6121072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1572" y="-186375"/>
            <a:ext cx="7032286" cy="12057771"/>
            <a:chOff x="0" y="0"/>
            <a:chExt cx="1852125" cy="31757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2125" cy="3175709"/>
            </a:xfrm>
            <a:custGeom>
              <a:avLst/>
              <a:gdLst/>
              <a:ahLst/>
              <a:cxnLst/>
              <a:rect l="l" t="t" r="r" b="b"/>
              <a:pathLst>
                <a:path w="1852125" h="3175709">
                  <a:moveTo>
                    <a:pt x="0" y="0"/>
                  </a:moveTo>
                  <a:lnTo>
                    <a:pt x="1852125" y="0"/>
                  </a:lnTo>
                  <a:lnTo>
                    <a:pt x="1852125" y="3175709"/>
                  </a:lnTo>
                  <a:lnTo>
                    <a:pt x="0" y="31757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52125" cy="323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6745" y="1856462"/>
            <a:ext cx="6640533" cy="525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GAME DEVELOPMENT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3084796" y="2381748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985293" y="1750186"/>
            <a:ext cx="7274007" cy="7274007"/>
          </a:xfrm>
          <a:custGeom>
            <a:avLst/>
            <a:gdLst/>
            <a:ahLst/>
            <a:cxnLst/>
            <a:rect l="l" t="t" r="r" b="b"/>
            <a:pathLst>
              <a:path w="7274007" h="7274007">
                <a:moveTo>
                  <a:pt x="0" y="0"/>
                </a:moveTo>
                <a:lnTo>
                  <a:pt x="7274007" y="0"/>
                </a:lnTo>
                <a:lnTo>
                  <a:pt x="7274007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ESPORT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2903" y="6215347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5,000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52837" y="2853258"/>
            <a:ext cx="9418264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5"/>
              </a:lnSpc>
              <a:spcBef>
                <a:spcPct val="0"/>
              </a:spcBef>
            </a:pPr>
            <a:r>
              <a:rPr lang="en-US" sz="9975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SKYHAWK HDD 1TB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  <a:spcBef>
                <a:spcPct val="0"/>
              </a:spcBef>
            </a:pPr>
            <a:r>
              <a:rPr lang="en-US" sz="1980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STORAGE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4785" y="1571860"/>
            <a:ext cx="5066208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5"/>
              </a:lnSpc>
              <a:spcBef>
                <a:spcPct val="0"/>
              </a:spcBef>
            </a:pPr>
            <a:r>
              <a:rPr lang="en-US" sz="9975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SEAGATE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5562662" y="8267987"/>
            <a:ext cx="2456997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5"/>
              </a:lnSpc>
              <a:spcBef>
                <a:spcPct val="0"/>
              </a:spcBef>
            </a:pPr>
            <a:r>
              <a:rPr lang="en-US" sz="9975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XPG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8458064" y="8267987"/>
            <a:ext cx="9418264" cy="168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5"/>
              </a:lnSpc>
            </a:pPr>
            <a:r>
              <a:rPr lang="en-US" sz="9975" dirty="0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SX8200 PRO 500GB</a:t>
            </a:r>
          </a:p>
        </p:txBody>
      </p:sp>
      <p:sp>
        <p:nvSpPr>
          <p:cNvPr id="19" name="Plus 18"/>
          <p:cNvSpPr/>
          <p:nvPr/>
        </p:nvSpPr>
        <p:spPr>
          <a:xfrm>
            <a:off x="7848600" y="4762500"/>
            <a:ext cx="2514600" cy="251460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534400" y="647700"/>
            <a:ext cx="8345170" cy="1890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tifakt Element Black" panose="020B0A03050000020004" charset="0"/>
                <a:cs typeface="Artifakt Element Black" panose="020B0A03050000020004" charset="0"/>
              </a:rPr>
              <a:t>Capacity: The 1TB HDD provides additional storage for assets, backups, and project files, ensuring that space constraints are minimized.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838200" y="7200900"/>
            <a:ext cx="7085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tifakt Element Black" panose="020B0A03050000020004" charset="0"/>
                <a:cs typeface="Artifakt Element Black" panose="020B0A03050000020004" charset="0"/>
                <a:sym typeface="+mn-ea"/>
              </a:rPr>
              <a:t>Speed: The 500GB SSD ensures fast boot times, quick loading of large projects, and smooth performance when working with large files.</a:t>
            </a:r>
            <a:endParaRPr lang="en-US" b="1">
              <a:solidFill>
                <a:schemeClr val="bg1"/>
              </a:solidFill>
              <a:latin typeface="Artifakt Element Black" panose="020B0A03050000020004" charset="0"/>
              <a:cs typeface="Artifakt Element Black" panose="020B0A0305000002000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blipFill>
              <a:blip r:embed="rId6">
                <a:alphaModFix amt="87000"/>
              </a:blip>
              <a:stretch>
                <a:fillRect l="-19825" r="-198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4164119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CORSAIR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736673" y="2388172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550954" y="2561841"/>
            <a:ext cx="8610128" cy="8610128"/>
          </a:xfrm>
          <a:custGeom>
            <a:avLst/>
            <a:gdLst/>
            <a:ahLst/>
            <a:cxnLst/>
            <a:rect l="l" t="t" r="r" b="b"/>
            <a:pathLst>
              <a:path w="8610128" h="8610128">
                <a:moveTo>
                  <a:pt x="0" y="0"/>
                </a:moveTo>
                <a:lnTo>
                  <a:pt x="8610128" y="0"/>
                </a:lnTo>
                <a:lnTo>
                  <a:pt x="8610128" y="8610128"/>
                </a:lnTo>
                <a:lnTo>
                  <a:pt x="0" y="8610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52686" y="3256310"/>
            <a:ext cx="4809649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RM750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440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GPU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4937" y="4843027"/>
            <a:ext cx="6441877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750 Watt 80 PLUS® Gold Certified Fully Modular PSU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974" y="7991484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1572" y="-186375"/>
            <a:ext cx="7032286" cy="12057771"/>
            <a:chOff x="0" y="0"/>
            <a:chExt cx="1852125" cy="31757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2125" cy="3175709"/>
            </a:xfrm>
            <a:custGeom>
              <a:avLst/>
              <a:gdLst/>
              <a:ahLst/>
              <a:cxnLst/>
              <a:rect l="l" t="t" r="r" b="b"/>
              <a:pathLst>
                <a:path w="1852125" h="3175709">
                  <a:moveTo>
                    <a:pt x="0" y="0"/>
                  </a:moveTo>
                  <a:lnTo>
                    <a:pt x="1852125" y="0"/>
                  </a:lnTo>
                  <a:lnTo>
                    <a:pt x="1852125" y="3175709"/>
                  </a:lnTo>
                  <a:lnTo>
                    <a:pt x="0" y="31757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52125" cy="323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6745" y="1856462"/>
            <a:ext cx="7346303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NZXT H510 </a:t>
            </a:r>
          </a:p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ATX MID TOWER CASING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5651232" y="2360361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47378" y="717477"/>
            <a:ext cx="7274007" cy="7274007"/>
          </a:xfrm>
          <a:custGeom>
            <a:avLst/>
            <a:gdLst/>
            <a:ahLst/>
            <a:cxnLst/>
            <a:rect l="l" t="t" r="r" b="b"/>
            <a:pathLst>
              <a:path w="7274007" h="7274007">
                <a:moveTo>
                  <a:pt x="0" y="0"/>
                </a:moveTo>
                <a:lnTo>
                  <a:pt x="7274008" y="0"/>
                </a:lnTo>
                <a:lnTo>
                  <a:pt x="7274008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2903" y="8097400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347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4307" y="7367150"/>
            <a:ext cx="1410597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  <a:p>
            <a:pPr algn="ctr">
              <a:lnSpc>
                <a:spcPts val="34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30624" y="7867659"/>
            <a:ext cx="10235685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Iconic cable management bar and uninterrupted tempered-glass side panel</a:t>
            </a:r>
          </a:p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USB 3.2 Gen2-compatible USB-C connector on the front panel</a:t>
            </a:r>
          </a:p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Cable routing kit with pre-installed channels and straps</a:t>
            </a:r>
          </a:p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Two Aer F120mm fans and removable filter on PSU intake</a:t>
            </a:r>
          </a:p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Removable bracket designed for radiators up to 280mm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 rot="-5387396">
              <a:off x="-1988144" y="1995447"/>
              <a:ext cx="13730113" cy="9703551"/>
            </a:xfrm>
            <a:custGeom>
              <a:avLst/>
              <a:gdLst/>
              <a:ahLst/>
              <a:cxnLst/>
              <a:rect l="l" t="t" r="r" b="b"/>
              <a:pathLst>
                <a:path w="13730113" h="9703551">
                  <a:moveTo>
                    <a:pt x="13730113" y="9703551"/>
                  </a:moveTo>
                  <a:lnTo>
                    <a:pt x="22892" y="6243947"/>
                  </a:lnTo>
                  <a:lnTo>
                    <a:pt x="0" y="0"/>
                  </a:lnTo>
                  <a:lnTo>
                    <a:pt x="13707071" y="3418748"/>
                  </a:lnTo>
                  <a:lnTo>
                    <a:pt x="13730113" y="9703551"/>
                  </a:lnTo>
                  <a:close/>
                </a:path>
              </a:pathLst>
            </a:custGeom>
            <a:blipFill>
              <a:blip r:embed="rId6"/>
              <a:stretch>
                <a:fillRect l="-18004" t="-517" r="-18004" b="-5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760414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COOLER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MASTER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508319" y="4224260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553524" y="5184281"/>
            <a:ext cx="6734476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MASTERLIQUID 240L CORE </a:t>
            </a:r>
          </a:p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ARGB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229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20140" y="2627313"/>
            <a:ext cx="5114695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Dual Chamber Pump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Enlarged Radiator Surface Area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Sleeved FEP Tubing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Dual ARGB Fans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CryoFuze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Thermal Grease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0139" y="2332215"/>
            <a:ext cx="1378219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9587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stretch>
                <a:fillRect l="-20200" r="-202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760414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COOLER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MASTER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508319" y="4224260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9837" y="1252399"/>
            <a:ext cx="7217597" cy="7217597"/>
          </a:xfrm>
          <a:custGeom>
            <a:avLst/>
            <a:gdLst/>
            <a:ahLst/>
            <a:cxnLst/>
            <a:rect l="l" t="t" r="r" b="b"/>
            <a:pathLst>
              <a:path w="7217597" h="7217597">
                <a:moveTo>
                  <a:pt x="0" y="0"/>
                </a:moveTo>
                <a:lnTo>
                  <a:pt x="7217597" y="0"/>
                </a:lnTo>
                <a:lnTo>
                  <a:pt x="7217597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344880" y="4953000"/>
            <a:ext cx="7589955" cy="525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COOLER MASTER MASTERFAN MF120 HALO2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69 X 2 = 138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COOLING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96781" y="1175756"/>
            <a:ext cx="124192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47434" y="1595268"/>
            <a:ext cx="5130879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UPGRADED DRIVER IC</a:t>
            </a:r>
          </a:p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upgraded driver IC boosts cooling </a:t>
            </a:r>
          </a:p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while minimizing fan noise.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52052" y="5267057"/>
            <a:ext cx="6640533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WINDOWS 11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802476" y="2536564"/>
            <a:ext cx="19938228" cy="2136759"/>
            <a:chOff x="0" y="0"/>
            <a:chExt cx="5251221" cy="562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51221" cy="562768"/>
            </a:xfrm>
            <a:custGeom>
              <a:avLst/>
              <a:gdLst/>
              <a:ahLst/>
              <a:cxnLst/>
              <a:rect l="l" t="t" r="r" b="b"/>
              <a:pathLst>
                <a:path w="5251221" h="562768">
                  <a:moveTo>
                    <a:pt x="0" y="0"/>
                  </a:moveTo>
                  <a:lnTo>
                    <a:pt x="5251221" y="0"/>
                  </a:lnTo>
                  <a:lnTo>
                    <a:pt x="5251221" y="562768"/>
                  </a:lnTo>
                  <a:lnTo>
                    <a:pt x="0" y="56276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51221" cy="619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6974" y="2134575"/>
            <a:ext cx="6238883" cy="2932457"/>
            <a:chOff x="0" y="0"/>
            <a:chExt cx="8318510" cy="390994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t="14725" b="14725"/>
            <a:stretch>
              <a:fillRect/>
            </a:stretch>
          </p:blipFill>
          <p:spPr>
            <a:xfrm>
              <a:off x="0" y="0"/>
              <a:ext cx="8318510" cy="390994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472248" y="2134575"/>
            <a:ext cx="4129236" cy="6268146"/>
            <a:chOff x="0" y="0"/>
            <a:chExt cx="5505648" cy="835752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l="17061" r="17061"/>
            <a:stretch>
              <a:fillRect/>
            </a:stretch>
          </p:blipFill>
          <p:spPr>
            <a:xfrm>
              <a:off x="0" y="0"/>
              <a:ext cx="5505648" cy="835752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353959" y="2134575"/>
            <a:ext cx="5781793" cy="6268146"/>
            <a:chOff x="0" y="0"/>
            <a:chExt cx="7709057" cy="835752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3879" r="3879"/>
            <a:stretch>
              <a:fillRect/>
            </a:stretch>
          </p:blipFill>
          <p:spPr>
            <a:xfrm>
              <a:off x="0" y="0"/>
              <a:ext cx="7709057" cy="8357528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 flipV="1">
            <a:off x="5056217" y="5963439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90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OPERATING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6974" y="6692179"/>
            <a:ext cx="5434041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altLang="zh-CN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Home</a:t>
            </a: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094" y="190817"/>
            <a:ext cx="3324821" cy="3324821"/>
          </a:xfrm>
          <a:custGeom>
            <a:avLst/>
            <a:gdLst/>
            <a:ahLst/>
            <a:cxnLst/>
            <a:rect l="l" t="t" r="r" b="b"/>
            <a:pathLst>
              <a:path w="3324821" h="3324821">
                <a:moveTo>
                  <a:pt x="0" y="0"/>
                </a:moveTo>
                <a:lnTo>
                  <a:pt x="3324821" y="0"/>
                </a:lnTo>
                <a:lnTo>
                  <a:pt x="3324821" y="3324821"/>
                </a:lnTo>
                <a:lnTo>
                  <a:pt x="0" y="3324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0462820"/>
              </p:ext>
            </p:extLst>
          </p:nvPr>
        </p:nvGraphicFramePr>
        <p:xfrm>
          <a:off x="4800600" y="723900"/>
          <a:ext cx="10436225" cy="868146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38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0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Product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Price (RM)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GPU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AMD RYZEN</a:t>
                      </a:r>
                    </a:p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7 5700X 4.6GHZ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748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CPU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ZOTAC RTX 4060 8GB TWIN EDGE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1559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Motherboard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MSI B450M</a:t>
                      </a:r>
                    </a:p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BAZOOKA MAX</a:t>
                      </a:r>
                    </a:p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WIFI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329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RAM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CORSAIR VENGEANCE </a:t>
                      </a:r>
                      <a:r>
                        <a:rPr lang="de-DE" sz="2000" dirty="0"/>
                        <a:t>RGB PRO 16GB (2 x 8GB) DDR4 DRAM 3200MHz</a:t>
                      </a:r>
                      <a:endParaRPr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MY" sz="2000" dirty="0"/>
                        <a:t>275</a:t>
                      </a:r>
                      <a:endParaRPr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HDD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SEAGATE SKYHAWK HDD 1TB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130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SSD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XPG SX8200 PRO 500GB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239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Power Supply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CORSAIR RM750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440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835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Chassis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NZXT H510 </a:t>
                      </a:r>
                    </a:p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ATX MID TOWER CASING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347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0445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Cooler Liquid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MASTERLIQUID 240L CORE </a:t>
                      </a:r>
                    </a:p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ARGB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229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Cooler Fan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COOLER MASTER MASTERFAN MF120 HALO2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138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Windows 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/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" inden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000" dirty="0"/>
                        <a:t>4</a:t>
                      </a:r>
                      <a:r>
                        <a:rPr lang="en-MY" sz="2000" dirty="0"/>
                        <a:t>524</a:t>
                      </a:r>
                      <a:endParaRPr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9F00902B-247E-D62C-AA36-73BB38AA43F3}"/>
              </a:ext>
            </a:extLst>
          </p:cNvPr>
          <p:cNvSpPr txBox="1"/>
          <p:nvPr/>
        </p:nvSpPr>
        <p:spPr>
          <a:xfrm rot="16200000">
            <a:off x="-59584" y="4822084"/>
            <a:ext cx="5272790" cy="3324822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PRICE LIST OF 2st PC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914400" y="800100"/>
            <a:ext cx="68510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>
                <a:solidFill>
                  <a:schemeClr val="bg1"/>
                </a:solidFill>
                <a:latin typeface="Artifakt Element Black" panose="020B0A03050000020004" charset="0"/>
                <a:cs typeface="Artifakt Element Black" panose="020B0A03050000020004" charset="0"/>
              </a:rPr>
              <a:t>Performance Chart for Game Development and Gaming at 4K</a:t>
            </a:r>
          </a:p>
        </p:txBody>
      </p:sp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3394208647"/>
              </p:ext>
            </p:extLst>
          </p:nvPr>
        </p:nvGraphicFramePr>
        <p:xfrm>
          <a:off x="2744470" y="1485900"/>
          <a:ext cx="12799060" cy="8061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Task/Workload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Impact on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Estimated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CPU: AMD Ryzen 7 5700X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Compiling Code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 (Multi-core efficiency)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Fast compile times, handles large codebases smoothly.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Running Simulations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 (Multi-threading)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Efficient processing of complex simulations, stable FPS.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3D Rendering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 (Clock speed + Cores)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Quick rendering times for 3D assets, maintains high FPS.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Game Logic &amp; AI Processing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Medium to High Impact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Smooth gameplay, stable FPS in AI-heavy scenarios.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Multi-tasking with 4K assets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Efficient handling of multiple apps, no slowdowns.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GPU: Zotac RTX 4060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4K Texture Rendering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High Impact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60-75 FPS (Medium settings in most games)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Real-time Ray Tracing (RT ON)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35-50 FPS (Medium settings in demanding titles)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Game Testing at 4K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55-75 FPS (Optimized games, Medium-High settings)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RAM: 16GB DDR4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Managing Large Datasets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High Impact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Smooth performance with large 4K assets and textures.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Multitasking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/>
                        <a:t>High Impact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memory bottlenecks, stable performance.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Storage: 500GB SSD + 1TB HDD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Loading Large Projects/Assets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Impact (SSD Speed)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Fast load times, minimal delays when accessing assets.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Overall System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4K Game Development Workflow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High Efficiency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Smooth and responsive, handles complex tasks effectively.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914400" y="799783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>
                <a:solidFill>
                  <a:schemeClr val="bg1"/>
                </a:solidFill>
                <a:latin typeface="Artifakt Element Black" panose="020B0A03050000020004" charset="0"/>
                <a:cs typeface="Artifakt Element Black" panose="020B0A03050000020004" charset="0"/>
              </a:rPr>
              <a:t>Expected FPS Performance:</a:t>
            </a:r>
          </a:p>
        </p:txBody>
      </p:sp>
      <p:graphicFrame>
        <p:nvGraphicFramePr>
          <p:cNvPr id="16" name="Table 15"/>
          <p:cNvGraphicFramePr/>
          <p:nvPr/>
        </p:nvGraphicFramePr>
        <p:xfrm>
          <a:off x="2744470" y="1381125"/>
          <a:ext cx="1279906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Game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Estimated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Unreal Engine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1080p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100-120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Unity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1080p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110-130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Cyberpunk 2077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1080p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 (RT Off)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90-110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Fortnite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1440p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120-140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Call of Duty: Warzone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1440p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100-120 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744470" y="6667500"/>
          <a:ext cx="9599295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Game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Estimated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Unreal Engine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60-75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Unity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65-80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Cyberpunk 2077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Medium (RT Off)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35-50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Fortnite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55-70 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Call of Duty: Warzone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tifakt Element Black" panose="020B0A03050000020004" charset="0"/>
                          <a:cs typeface="Artifakt Element Black" panose="020B0A03050000020004" charset="0"/>
                        </a:rPr>
                        <a:t>60-75 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Text Box 28"/>
          <p:cNvSpPr txBox="1"/>
          <p:nvPr/>
        </p:nvSpPr>
        <p:spPr>
          <a:xfrm>
            <a:off x="990600" y="5981700"/>
            <a:ext cx="56000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>
                <a:solidFill>
                  <a:schemeClr val="bg1"/>
                </a:solidFill>
                <a:latin typeface="Artifakt Element Black" panose="020B0A03050000020004" charset="0"/>
                <a:cs typeface="Artifakt Element Black" panose="020B0A03050000020004" charset="0"/>
              </a:rPr>
              <a:t>Estimated FPS Performance at 4K Resolution: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unreal engine 5 logo">
            <a:extLst>
              <a:ext uri="{FF2B5EF4-FFF2-40B4-BE49-F238E27FC236}">
                <a16:creationId xmlns:a16="http://schemas.microsoft.com/office/drawing/2014/main" id="{50114DB3-1466-2997-852D-26EAE676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3424" y="1924468"/>
            <a:ext cx="4938786" cy="26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03120" y="5143500"/>
            <a:ext cx="395478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Image result for unreal engine 5 logo">
            <a:extLst>
              <a:ext uri="{FF2B5EF4-FFF2-40B4-BE49-F238E27FC236}">
                <a16:creationId xmlns:a16="http://schemas.microsoft.com/office/drawing/2014/main" id="{775E7095-B802-8546-0D5A-2F784B73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4513" y="5506974"/>
            <a:ext cx="4456856" cy="30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81444" y="2360830"/>
            <a:ext cx="0" cy="556534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 result for Unity (game engine)">
            <a:extLst>
              <a:ext uri="{FF2B5EF4-FFF2-40B4-BE49-F238E27FC236}">
                <a16:creationId xmlns:a16="http://schemas.microsoft.com/office/drawing/2014/main" id="{FD187FFE-6A06-25CF-5548-5902CD32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4702" y="1685290"/>
            <a:ext cx="8787493" cy="69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3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6974" y="6121072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1572" y="-186375"/>
            <a:ext cx="7032286" cy="12057771"/>
            <a:chOff x="0" y="0"/>
            <a:chExt cx="1852125" cy="31757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2125" cy="3175709"/>
            </a:xfrm>
            <a:custGeom>
              <a:avLst/>
              <a:gdLst/>
              <a:ahLst/>
              <a:cxnLst/>
              <a:rect l="l" t="t" r="r" b="b"/>
              <a:pathLst>
                <a:path w="1852125" h="3175709">
                  <a:moveTo>
                    <a:pt x="0" y="0"/>
                  </a:moveTo>
                  <a:lnTo>
                    <a:pt x="1852125" y="0"/>
                  </a:lnTo>
                  <a:lnTo>
                    <a:pt x="1852125" y="3175709"/>
                  </a:lnTo>
                  <a:lnTo>
                    <a:pt x="0" y="317570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52125" cy="323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6745" y="1856462"/>
            <a:ext cx="6640533" cy="347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1st PC 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PACKAGE 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2797899" y="2304341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ESPORT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2903" y="6215347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5,000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34DEF2F-F638-CCBD-9960-9AD7466CADD3}"/>
              </a:ext>
            </a:extLst>
          </p:cNvPr>
          <p:cNvSpPr/>
          <p:nvPr/>
        </p:nvSpPr>
        <p:spPr>
          <a:xfrm>
            <a:off x="10133978" y="1195691"/>
            <a:ext cx="6476098" cy="7027017"/>
          </a:xfrm>
          <a:custGeom>
            <a:avLst/>
            <a:gdLst/>
            <a:ahLst/>
            <a:cxnLst/>
            <a:rect l="l" t="t" r="r" b="b"/>
            <a:pathLst>
              <a:path w="6476098" h="7027017">
                <a:moveTo>
                  <a:pt x="0" y="0"/>
                </a:moveTo>
                <a:lnTo>
                  <a:pt x="6476099" y="0"/>
                </a:lnTo>
                <a:lnTo>
                  <a:pt x="6476099" y="7027016"/>
                </a:lnTo>
                <a:lnTo>
                  <a:pt x="0" y="7027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6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09388" y="3308097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48875" y="-353867"/>
            <a:ext cx="10418152" cy="11329288"/>
            <a:chOff x="0" y="0"/>
            <a:chExt cx="654003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6531" r="-65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CPU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6943" y="1599287"/>
            <a:ext cx="2456997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5875" y="1599287"/>
            <a:ext cx="8885986" cy="706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I5-12600KF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Vs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AMD RYZEN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7 5700X 4.6GHZ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5318" y="3402372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1050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3C93C918-7C83-A077-2D6F-2702EC47A6A0}"/>
              </a:ext>
            </a:extLst>
          </p:cNvPr>
          <p:cNvGrpSpPr/>
          <p:nvPr/>
        </p:nvGrpSpPr>
        <p:grpSpPr>
          <a:xfrm>
            <a:off x="493123" y="7505700"/>
            <a:ext cx="2818520" cy="761107"/>
            <a:chOff x="0" y="0"/>
            <a:chExt cx="812800" cy="219487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923F5081-2AF1-36EA-F641-628623AAC8EA}"/>
                </a:ext>
              </a:extLst>
            </p:cNvPr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BC931735-04AC-4585-F60F-C465C3A665BA}"/>
                </a:ext>
              </a:extLst>
            </p:cNvPr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E7A2C484-2686-B859-22B6-BB9644AE54B8}"/>
              </a:ext>
            </a:extLst>
          </p:cNvPr>
          <p:cNvSpPr txBox="1"/>
          <p:nvPr/>
        </p:nvSpPr>
        <p:spPr>
          <a:xfrm>
            <a:off x="669053" y="7599975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748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6A9761-55B0-A866-6A1A-CFB466755D10}"/>
              </a:ext>
            </a:extLst>
          </p:cNvPr>
          <p:cNvSpPr/>
          <p:nvPr/>
        </p:nvSpPr>
        <p:spPr>
          <a:xfrm>
            <a:off x="0" y="6978904"/>
            <a:ext cx="3695875" cy="170881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393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2187" y="8356284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4335215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GIGABYTE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3251881" y="2446642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0" y="919239"/>
                </a:lnTo>
                <a:lnTo>
                  <a:pt x="4110420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366994" y="-325233"/>
            <a:ext cx="9554012" cy="6353418"/>
          </a:xfrm>
          <a:custGeom>
            <a:avLst/>
            <a:gdLst/>
            <a:ahLst/>
            <a:cxnLst/>
            <a:rect l="l" t="t" r="r" b="b"/>
            <a:pathLst>
              <a:path w="9554012" h="6353418">
                <a:moveTo>
                  <a:pt x="0" y="0"/>
                </a:moveTo>
                <a:lnTo>
                  <a:pt x="9554012" y="0"/>
                </a:lnTo>
                <a:lnTo>
                  <a:pt x="9554012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52686" y="3256310"/>
            <a:ext cx="10277615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RTX 3060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WINDFORCE 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OC 12GB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GDDR6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62400" y="829052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RM1429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GPU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BDCBAB7-BFBB-4D57-227B-94ACA7607D11}"/>
              </a:ext>
            </a:extLst>
          </p:cNvPr>
          <p:cNvSpPr txBox="1"/>
          <p:nvPr/>
        </p:nvSpPr>
        <p:spPr>
          <a:xfrm>
            <a:off x="13278979" y="1880292"/>
            <a:ext cx="3672219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ZOTAC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FCCAC6B-72C1-0E5F-924B-DE069BA894A9}"/>
              </a:ext>
            </a:extLst>
          </p:cNvPr>
          <p:cNvSpPr txBox="1"/>
          <p:nvPr/>
        </p:nvSpPr>
        <p:spPr>
          <a:xfrm>
            <a:off x="13203901" y="3305414"/>
            <a:ext cx="4809649" cy="527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RTX 4060 8GB </a:t>
            </a: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TWIN EDGE</a:t>
            </a: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5678689B-FC91-3FA5-A6B6-5B8D0967D472}"/>
              </a:ext>
            </a:extLst>
          </p:cNvPr>
          <p:cNvSpPr txBox="1"/>
          <p:nvPr/>
        </p:nvSpPr>
        <p:spPr>
          <a:xfrm>
            <a:off x="14255930" y="8815963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 1,559</a:t>
            </a:r>
          </a:p>
        </p:txBody>
      </p:sp>
      <p:pic>
        <p:nvPicPr>
          <p:cNvPr id="2050" name="Picture 2" descr="ZOTAC GeForce RTX 4060 Ti GAMING Twin Edge OC ZT-D40610Q-10M B&amp;H">
            <a:extLst>
              <a:ext uri="{FF2B5EF4-FFF2-40B4-BE49-F238E27FC236}">
                <a16:creationId xmlns:a16="http://schemas.microsoft.com/office/drawing/2014/main" id="{32F399FF-9AE8-DE56-3EDD-373DFA63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00" r="96400">
                        <a14:foregroundMark x1="7700" y1="58800" x2="4700" y2="60500"/>
                        <a14:foregroundMark x1="1000" y1="55700" x2="700" y2="55500"/>
                        <a14:foregroundMark x1="95800" y1="30300" x2="93700" y2="27500"/>
                        <a14:foregroundMark x1="96200" y1="26900" x2="95400" y2="23600"/>
                        <a14:foregroundMark x1="96400" y1="23600" x2="95200" y2="2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8" y="3923734"/>
            <a:ext cx="7172934" cy="71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29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3819" y="2001837"/>
            <a:ext cx="3324821" cy="3324821"/>
          </a:xfrm>
          <a:custGeom>
            <a:avLst/>
            <a:gdLst/>
            <a:ahLst/>
            <a:cxnLst/>
            <a:rect l="l" t="t" r="r" b="b"/>
            <a:pathLst>
              <a:path w="3324821" h="3324821">
                <a:moveTo>
                  <a:pt x="0" y="0"/>
                </a:moveTo>
                <a:lnTo>
                  <a:pt x="3324821" y="0"/>
                </a:lnTo>
                <a:lnTo>
                  <a:pt x="3324821" y="3324821"/>
                </a:lnTo>
                <a:lnTo>
                  <a:pt x="0" y="332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3416" flipH="1" flipV="1">
            <a:off x="2305279" y="5413205"/>
            <a:ext cx="7972073" cy="1782845"/>
          </a:xfrm>
          <a:custGeom>
            <a:avLst/>
            <a:gdLst/>
            <a:ahLst/>
            <a:cxnLst/>
            <a:rect l="l" t="t" r="r" b="b"/>
            <a:pathLst>
              <a:path w="7972073" h="1782845">
                <a:moveTo>
                  <a:pt x="7972073" y="1782846"/>
                </a:moveTo>
                <a:lnTo>
                  <a:pt x="0" y="1782846"/>
                </a:lnTo>
                <a:lnTo>
                  <a:pt x="0" y="0"/>
                </a:lnTo>
                <a:lnTo>
                  <a:pt x="7972073" y="0"/>
                </a:lnTo>
                <a:lnTo>
                  <a:pt x="7972073" y="178284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3416" flipV="1">
            <a:off x="7877308" y="2772825"/>
            <a:ext cx="7972073" cy="1782845"/>
          </a:xfrm>
          <a:custGeom>
            <a:avLst/>
            <a:gdLst/>
            <a:ahLst/>
            <a:cxnLst/>
            <a:rect l="l" t="t" r="r" b="b"/>
            <a:pathLst>
              <a:path w="7972073" h="1782845">
                <a:moveTo>
                  <a:pt x="0" y="1782845"/>
                </a:moveTo>
                <a:lnTo>
                  <a:pt x="7972073" y="1782845"/>
                </a:lnTo>
                <a:lnTo>
                  <a:pt x="7972073" y="0"/>
                </a:lnTo>
                <a:lnTo>
                  <a:pt x="0" y="0"/>
                </a:lnTo>
                <a:lnTo>
                  <a:pt x="0" y="1782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160489">
            <a:off x="5079461" y="2232455"/>
            <a:ext cx="8116445" cy="31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1"/>
              </a:lnSpc>
              <a:spcBef>
                <a:spcPct val="0"/>
              </a:spcBef>
            </a:pPr>
            <a:r>
              <a:rPr lang="en-US" sz="1835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 rot="-160489">
            <a:off x="5079461" y="4547163"/>
            <a:ext cx="8116445" cy="31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1"/>
              </a:lnSpc>
              <a:spcBef>
                <a:spcPct val="0"/>
              </a:spcBef>
            </a:pPr>
            <a:r>
              <a:rPr lang="en-US" sz="1835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1350185">
            <a:off x="10476141" y="-2154402"/>
            <a:ext cx="1575717" cy="8402728"/>
            <a:chOff x="0" y="0"/>
            <a:chExt cx="415004" cy="2213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004" cy="2213064"/>
            </a:xfrm>
            <a:custGeom>
              <a:avLst/>
              <a:gdLst/>
              <a:ahLst/>
              <a:cxnLst/>
              <a:rect l="l" t="t" r="r" b="b"/>
              <a:pathLst>
                <a:path w="415004" h="2213064">
                  <a:moveTo>
                    <a:pt x="203200" y="0"/>
                  </a:moveTo>
                  <a:lnTo>
                    <a:pt x="415004" y="0"/>
                  </a:lnTo>
                  <a:lnTo>
                    <a:pt x="211804" y="2213064"/>
                  </a:lnTo>
                  <a:lnTo>
                    <a:pt x="0" y="221306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211804" cy="2270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15708" y="-513675"/>
            <a:ext cx="16918168" cy="11314350"/>
            <a:chOff x="0" y="0"/>
            <a:chExt cx="20477086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77085" cy="13694445"/>
            </a:xfrm>
            <a:custGeom>
              <a:avLst/>
              <a:gdLst/>
              <a:ahLst/>
              <a:cxnLst/>
              <a:rect l="l" t="t" r="r" b="b"/>
              <a:pathLst>
                <a:path w="20477085" h="13694445">
                  <a:moveTo>
                    <a:pt x="20477085" y="0"/>
                  </a:moveTo>
                  <a:lnTo>
                    <a:pt x="13108572" y="13694445"/>
                  </a:lnTo>
                  <a:lnTo>
                    <a:pt x="0" y="13694445"/>
                  </a:lnTo>
                  <a:lnTo>
                    <a:pt x="7282742" y="0"/>
                  </a:lnTo>
                  <a:lnTo>
                    <a:pt x="20477085" y="0"/>
                  </a:lnTo>
                  <a:close/>
                </a:path>
              </a:pathLst>
            </a:custGeom>
            <a:blipFill>
              <a:blip r:embed="rId6">
                <a:alphaModFix amt="61000"/>
              </a:blip>
              <a:stretch>
                <a:fillRect t="-24764" b="-247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3806" y="1204092"/>
            <a:ext cx="6640533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GIGABYTES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3966887" y="1694993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1" y="919240"/>
                </a:lnTo>
                <a:lnTo>
                  <a:pt x="4110421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435134" y="5761698"/>
            <a:ext cx="12852866" cy="3022962"/>
            <a:chOff x="0" y="0"/>
            <a:chExt cx="3385117" cy="7961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85117" cy="796171"/>
            </a:xfrm>
            <a:custGeom>
              <a:avLst/>
              <a:gdLst/>
              <a:ahLst/>
              <a:cxnLst/>
              <a:rect l="l" t="t" r="r" b="b"/>
              <a:pathLst>
                <a:path w="3385117" h="796171">
                  <a:moveTo>
                    <a:pt x="0" y="0"/>
                  </a:moveTo>
                  <a:lnTo>
                    <a:pt x="3385117" y="0"/>
                  </a:lnTo>
                  <a:lnTo>
                    <a:pt x="3385117" y="796171"/>
                  </a:lnTo>
                  <a:lnTo>
                    <a:pt x="0" y="79617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385117" cy="843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SUPPORT OVERCLOCKING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Compatible with 12th/13th/ 14th gen intel core processors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 x PCIe 5.0 x 16 slot 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3 x PCIe 4.0 M.2 slots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DDIM slot x 4 (dual channel)(DDR5)</a:t>
              </a:r>
            </a:p>
            <a:p>
              <a:pPr marL="496571" lvl="1" indent="-248285" algn="ctr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6 x SATA 6gb/s connectors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077308" y="-1388581"/>
            <a:ext cx="8606430" cy="8606430"/>
          </a:xfrm>
          <a:custGeom>
            <a:avLst/>
            <a:gdLst/>
            <a:ahLst/>
            <a:cxnLst/>
            <a:rect l="l" t="t" r="r" b="b"/>
            <a:pathLst>
              <a:path w="8606430" h="8606430">
                <a:moveTo>
                  <a:pt x="0" y="0"/>
                </a:moveTo>
                <a:lnTo>
                  <a:pt x="8606430" y="0"/>
                </a:lnTo>
                <a:lnTo>
                  <a:pt x="8606430" y="8606430"/>
                </a:lnTo>
                <a:lnTo>
                  <a:pt x="0" y="8606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43806" y="2943209"/>
            <a:ext cx="6883483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Z690 UD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RMRM779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MOTHERBOARD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46510" y="6801571"/>
            <a:ext cx="2818520" cy="761107"/>
            <a:chOff x="0" y="0"/>
            <a:chExt cx="812800" cy="2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48875" y="-353867"/>
            <a:ext cx="10418152" cy="11329288"/>
            <a:chOff x="0" y="0"/>
            <a:chExt cx="654003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6531" r="-65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CPU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6943" y="1599287"/>
            <a:ext cx="2456997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5875" y="1599287"/>
            <a:ext cx="888598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I5-12600KF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endParaRPr lang="en-US" sz="9974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6943" y="3280009"/>
            <a:ext cx="8482161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•Support overclocking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•No integrated graphic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•10 cores(6 performances cores, 4 efficient cores)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•16 threads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•Base clock 3.70 GHz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•Max turbo boost 4.90 GHz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•Base power 125W, 150W for turbo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22440" y="6895846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 1050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2476" y="2536564"/>
            <a:ext cx="3086100" cy="5230907"/>
            <a:chOff x="0" y="0"/>
            <a:chExt cx="812800" cy="137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77688"/>
            </a:xfrm>
            <a:custGeom>
              <a:avLst/>
              <a:gdLst/>
              <a:ahLst/>
              <a:cxnLst/>
              <a:rect l="l" t="t" r="r" b="b"/>
              <a:pathLst>
                <a:path w="812800" h="1377688">
                  <a:moveTo>
                    <a:pt x="0" y="0"/>
                  </a:moveTo>
                  <a:lnTo>
                    <a:pt x="812800" y="0"/>
                  </a:lnTo>
                  <a:lnTo>
                    <a:pt x="812800" y="1377688"/>
                  </a:lnTo>
                  <a:lnTo>
                    <a:pt x="0" y="137768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143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76483" y="6179422"/>
            <a:ext cx="2699331" cy="5230907"/>
            <a:chOff x="0" y="0"/>
            <a:chExt cx="710935" cy="1377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0935" cy="1377688"/>
            </a:xfrm>
            <a:custGeom>
              <a:avLst/>
              <a:gdLst/>
              <a:ahLst/>
              <a:cxnLst/>
              <a:rect l="l" t="t" r="r" b="b"/>
              <a:pathLst>
                <a:path w="710935" h="1377688">
                  <a:moveTo>
                    <a:pt x="0" y="0"/>
                  </a:moveTo>
                  <a:lnTo>
                    <a:pt x="710935" y="0"/>
                  </a:lnTo>
                  <a:lnTo>
                    <a:pt x="710935" y="1377688"/>
                  </a:lnTo>
                  <a:lnTo>
                    <a:pt x="0" y="137768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10935" cy="143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715" y="2039325"/>
            <a:ext cx="6238883" cy="6208350"/>
            <a:chOff x="0" y="0"/>
            <a:chExt cx="8318510" cy="82778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244" b="244"/>
            <a:stretch>
              <a:fillRect/>
            </a:stretch>
          </p:blipFill>
          <p:spPr>
            <a:xfrm>
              <a:off x="0" y="0"/>
              <a:ext cx="8318510" cy="82778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V="1">
            <a:off x="14121273" y="642404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40"/>
                </a:moveTo>
                <a:lnTo>
                  <a:pt x="4110420" y="919240"/>
                </a:lnTo>
                <a:lnTo>
                  <a:pt x="4110420" y="0"/>
                </a:lnTo>
                <a:lnTo>
                  <a:pt x="0" y="0"/>
                </a:lnTo>
                <a:lnTo>
                  <a:pt x="0" y="9192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492097" y="126306"/>
            <a:ext cx="9711993" cy="34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CORSAIR VENGEANCE</a:t>
            </a:r>
          </a:p>
          <a:p>
            <a:pPr algn="r">
              <a:lnSpc>
                <a:spcPts val="13963"/>
              </a:lnSpc>
              <a:spcBef>
                <a:spcPct val="0"/>
              </a:spcBef>
            </a:pPr>
            <a:endParaRPr lang="en-US" sz="9974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07366" y="1652799"/>
            <a:ext cx="8077756" cy="525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LPX GAMING</a:t>
            </a:r>
          </a:p>
          <a:p>
            <a:pPr algn="just">
              <a:lnSpc>
                <a:spcPts val="13963"/>
              </a:lnSpc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RAM16GB DDR4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3200MHZ (X2)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15" y="8766859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RM365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2837" y="4416125"/>
            <a:ext cx="8482161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1TB x 2 = 2TB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Plugged in PCIe 4.0 x 4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Read and write speed = 3500MB(s)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76974" y="7645400"/>
            <a:ext cx="2818520" cy="761107"/>
            <a:chOff x="0" y="0"/>
            <a:chExt cx="812800" cy="219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19487"/>
            </a:xfrm>
            <a:custGeom>
              <a:avLst/>
              <a:gdLst/>
              <a:ahLst/>
              <a:cxnLst/>
              <a:rect l="l" t="t" r="r" b="b"/>
              <a:pathLst>
                <a:path w="812800" h="219487">
                  <a:moveTo>
                    <a:pt x="0" y="0"/>
                  </a:moveTo>
                  <a:lnTo>
                    <a:pt x="812800" y="0"/>
                  </a:lnTo>
                  <a:lnTo>
                    <a:pt x="812800" y="219487"/>
                  </a:lnTo>
                  <a:lnTo>
                    <a:pt x="0" y="219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286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0411" y="-475565"/>
            <a:ext cx="11990314" cy="12904404"/>
            <a:chOff x="0" y="0"/>
            <a:chExt cx="3157943" cy="3398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7943" cy="3398691"/>
            </a:xfrm>
            <a:custGeom>
              <a:avLst/>
              <a:gdLst/>
              <a:ahLst/>
              <a:cxnLst/>
              <a:rect l="l" t="t" r="r" b="b"/>
              <a:pathLst>
                <a:path w="3157943" h="3398691">
                  <a:moveTo>
                    <a:pt x="1578971" y="3398691"/>
                  </a:moveTo>
                  <a:lnTo>
                    <a:pt x="3157943" y="0"/>
                  </a:lnTo>
                  <a:lnTo>
                    <a:pt x="0" y="0"/>
                  </a:lnTo>
                  <a:lnTo>
                    <a:pt x="1578971" y="339869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93429" y="185614"/>
              <a:ext cx="2171086" cy="16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48875" y="-353867"/>
            <a:ext cx="10418152" cy="11329288"/>
            <a:chOff x="0" y="0"/>
            <a:chExt cx="654003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4003" cy="711200"/>
            </a:xfrm>
            <a:custGeom>
              <a:avLst/>
              <a:gdLst/>
              <a:ahLst/>
              <a:cxnLst/>
              <a:rect l="l" t="t" r="r" b="b"/>
              <a:pathLst>
                <a:path w="654003" h="711200">
                  <a:moveTo>
                    <a:pt x="327002" y="711200"/>
                  </a:moveTo>
                  <a:lnTo>
                    <a:pt x="654003" y="0"/>
                  </a:lnTo>
                  <a:lnTo>
                    <a:pt x="0" y="0"/>
                  </a:lnTo>
                  <a:lnTo>
                    <a:pt x="327002" y="711200"/>
                  </a:lnTo>
                  <a:close/>
                </a:path>
              </a:pathLst>
            </a:custGeom>
            <a:blipFill>
              <a:blip r:embed="rId4"/>
              <a:stretch>
                <a:fillRect l="-83460" r="-834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998137">
            <a:off x="8534208" y="2258024"/>
            <a:ext cx="6394397" cy="6394397"/>
          </a:xfrm>
          <a:custGeom>
            <a:avLst/>
            <a:gdLst/>
            <a:ahLst/>
            <a:cxnLst/>
            <a:rect l="l" t="t" r="r" b="b"/>
            <a:pathLst>
              <a:path w="6394397" h="6394397">
                <a:moveTo>
                  <a:pt x="0" y="0"/>
                </a:moveTo>
                <a:lnTo>
                  <a:pt x="6394398" y="0"/>
                </a:lnTo>
                <a:lnTo>
                  <a:pt x="6394398" y="6394397"/>
                </a:lnTo>
                <a:lnTo>
                  <a:pt x="0" y="639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GB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</a:t>
            </a:r>
            <a:r>
              <a:rPr lang="en-US" sz="19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63962" y="1700182"/>
            <a:ext cx="4488759" cy="17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KINGSTON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34814" y="1694330"/>
            <a:ext cx="6488249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NV2 1 TB SSD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2903" y="7739675"/>
            <a:ext cx="246666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7B0000"/>
                </a:solidFill>
                <a:latin typeface="Poppins"/>
                <a:ea typeface="Poppins"/>
                <a:cs typeface="Poppins"/>
                <a:sym typeface="Poppins"/>
              </a:rPr>
              <a:t>RM285 x 2 = RM570</a:t>
            </a:r>
          </a:p>
          <a:p>
            <a:pPr algn="ctr">
              <a:lnSpc>
                <a:spcPts val="3400"/>
              </a:lnSpc>
            </a:pPr>
            <a:endParaRPr lang="en-US" sz="2000">
              <a:solidFill>
                <a:srgbClr val="7B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5673" y="687677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4335215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GIGABYTE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3251881" y="2446642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0" y="919239"/>
                </a:lnTo>
                <a:lnTo>
                  <a:pt x="4110420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73317" y="1090553"/>
            <a:ext cx="385983" cy="385983"/>
          </a:xfrm>
          <a:custGeom>
            <a:avLst/>
            <a:gdLst/>
            <a:ahLst/>
            <a:cxnLst/>
            <a:rect l="l" t="t" r="r" b="b"/>
            <a:pathLst>
              <a:path w="385983" h="385983">
                <a:moveTo>
                  <a:pt x="0" y="0"/>
                </a:moveTo>
                <a:lnTo>
                  <a:pt x="385983" y="0"/>
                </a:lnTo>
                <a:lnTo>
                  <a:pt x="385983" y="385983"/>
                </a:lnTo>
                <a:lnTo>
                  <a:pt x="0" y="385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366994" y="2537266"/>
            <a:ext cx="9554012" cy="6353418"/>
          </a:xfrm>
          <a:custGeom>
            <a:avLst/>
            <a:gdLst/>
            <a:ahLst/>
            <a:cxnLst/>
            <a:rect l="l" t="t" r="r" b="b"/>
            <a:pathLst>
              <a:path w="9554012" h="6353418">
                <a:moveTo>
                  <a:pt x="0" y="0"/>
                </a:moveTo>
                <a:lnTo>
                  <a:pt x="9554012" y="0"/>
                </a:lnTo>
                <a:lnTo>
                  <a:pt x="9554012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52686" y="3256310"/>
            <a:ext cx="10277615" cy="7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RTX 3060</a:t>
            </a:r>
          </a:p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WINDFORCE </a:t>
            </a:r>
          </a:p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OC 12GB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GDDR6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78288" y="6848753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RM1429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2699" y="1063924"/>
            <a:ext cx="1891241" cy="3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GPU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0793" y="4126190"/>
            <a:ext cx="5524807" cy="2997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Plugged in PCIe 5.0 x 16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clock(s):1792 MHZ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Memory clock(s): 15000MHz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Memory size: 12GB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Recommended power supply unit(PSU): 550W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56727" y="3696190"/>
            <a:ext cx="1442473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278" y="8794876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262"/>
            <a:ext cx="448274" cy="448274"/>
          </a:xfrm>
          <a:custGeom>
            <a:avLst/>
            <a:gdLst/>
            <a:ahLst/>
            <a:cxnLst/>
            <a:rect l="l" t="t" r="r" b="b"/>
            <a:pathLst>
              <a:path w="448274" h="448274">
                <a:moveTo>
                  <a:pt x="0" y="0"/>
                </a:moveTo>
                <a:lnTo>
                  <a:pt x="448274" y="0"/>
                </a:lnTo>
                <a:lnTo>
                  <a:pt x="448274" y="448274"/>
                </a:lnTo>
                <a:lnTo>
                  <a:pt x="0" y="44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682096">
            <a:off x="5817789" y="-1848435"/>
            <a:ext cx="6764685" cy="13231396"/>
            <a:chOff x="0" y="0"/>
            <a:chExt cx="1781645" cy="3484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1645" cy="3484812"/>
            </a:xfrm>
            <a:custGeom>
              <a:avLst/>
              <a:gdLst/>
              <a:ahLst/>
              <a:cxnLst/>
              <a:rect l="l" t="t" r="r" b="b"/>
              <a:pathLst>
                <a:path w="1781645" h="3484812">
                  <a:moveTo>
                    <a:pt x="203200" y="0"/>
                  </a:moveTo>
                  <a:lnTo>
                    <a:pt x="1781645" y="0"/>
                  </a:lnTo>
                  <a:lnTo>
                    <a:pt x="1578445" y="3484812"/>
                  </a:lnTo>
                  <a:lnTo>
                    <a:pt x="0" y="34848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92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578445" cy="354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14695" y="-513675"/>
            <a:ext cx="8058610" cy="11314350"/>
            <a:chOff x="0" y="0"/>
            <a:chExt cx="9753825" cy="13694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825" cy="13694445"/>
            </a:xfrm>
            <a:custGeom>
              <a:avLst/>
              <a:gdLst/>
              <a:ahLst/>
              <a:cxnLst/>
              <a:rect l="l" t="t" r="r" b="b"/>
              <a:pathLst>
                <a:path w="9753825" h="13694445">
                  <a:moveTo>
                    <a:pt x="9753825" y="0"/>
                  </a:moveTo>
                  <a:lnTo>
                    <a:pt x="6243989" y="13694445"/>
                  </a:lnTo>
                  <a:lnTo>
                    <a:pt x="0" y="13694445"/>
                  </a:lnTo>
                  <a:lnTo>
                    <a:pt x="3468980" y="0"/>
                  </a:lnTo>
                  <a:lnTo>
                    <a:pt x="9753825" y="0"/>
                  </a:lnTo>
                  <a:close/>
                </a:path>
              </a:pathLst>
            </a:custGeom>
            <a:blipFill>
              <a:blip r:embed="rId6">
                <a:alphaModFix amt="87000"/>
              </a:blip>
              <a:stretch>
                <a:fillRect l="-20200" r="-202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7764" y="1831188"/>
            <a:ext cx="5404563" cy="17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1ST PLAYER 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3977117" y="2388172"/>
            <a:ext cx="4110421" cy="919240"/>
          </a:xfrm>
          <a:custGeom>
            <a:avLst/>
            <a:gdLst/>
            <a:ahLst/>
            <a:cxnLst/>
            <a:rect l="l" t="t" r="r" b="b"/>
            <a:pathLst>
              <a:path w="4110421" h="919240">
                <a:moveTo>
                  <a:pt x="0" y="919239"/>
                </a:moveTo>
                <a:lnTo>
                  <a:pt x="4110421" y="919239"/>
                </a:lnTo>
                <a:lnTo>
                  <a:pt x="4110421" y="0"/>
                </a:lnTo>
                <a:lnTo>
                  <a:pt x="0" y="0"/>
                </a:lnTo>
                <a:lnTo>
                  <a:pt x="0" y="91923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349056" y="1626978"/>
            <a:ext cx="9173697" cy="9173697"/>
          </a:xfrm>
          <a:custGeom>
            <a:avLst/>
            <a:gdLst/>
            <a:ahLst/>
            <a:cxnLst/>
            <a:rect l="l" t="t" r="r" b="b"/>
            <a:pathLst>
              <a:path w="9173697" h="9173697">
                <a:moveTo>
                  <a:pt x="0" y="0"/>
                </a:moveTo>
                <a:lnTo>
                  <a:pt x="9173697" y="0"/>
                </a:lnTo>
                <a:lnTo>
                  <a:pt x="9173697" y="9173697"/>
                </a:lnTo>
                <a:lnTo>
                  <a:pt x="0" y="9173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52686" y="3256310"/>
            <a:ext cx="10691066" cy="348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63"/>
              </a:lnSpc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STEAMPUNK </a:t>
            </a:r>
          </a:p>
          <a:p>
            <a:pPr algn="just">
              <a:lnSpc>
                <a:spcPts val="13963"/>
              </a:lnSpc>
              <a:spcBef>
                <a:spcPct val="0"/>
              </a:spcBef>
            </a:pPr>
            <a:r>
              <a:rPr lang="en-US" sz="997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PS-750AX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4715" y="8766859"/>
            <a:ext cx="418232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RM299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2699" y="1063924"/>
            <a:ext cx="1891241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  <a:spcBef>
                <a:spcPct val="0"/>
              </a:spcBef>
            </a:pPr>
            <a:r>
              <a:rPr lang="en-US" sz="1980" dirty="0">
                <a:solidFill>
                  <a:srgbClr val="FFFFFF"/>
                </a:solidFill>
                <a:latin typeface="Anton Italics" panose="00000500000000000000"/>
                <a:ea typeface="Anton Italics" panose="00000500000000000000"/>
                <a:cs typeface="Anton Italics" panose="00000500000000000000"/>
                <a:sym typeface="Anton Italics" panose="00000500000000000000"/>
              </a:rPr>
              <a:t>POWER SUPPLY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25223" y="3052780"/>
            <a:ext cx="211716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  <a:p>
            <a:pPr marL="431801" lvl="1" indent="-215900" algn="ctr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750 W output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1*674"/>
  <p:tag name="TABLE_ENDDRAG_RECT" val="498*63*821*6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1*674"/>
  <p:tag name="TABLE_ENDDRAG_RECT" val="498*63*821*67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1188</Words>
  <Application>Microsoft Office PowerPoint</Application>
  <PresentationFormat>Custom</PresentationFormat>
  <Paragraphs>370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Times New Roman</vt:lpstr>
      <vt:lpstr>Montserrat Classic Bold</vt:lpstr>
      <vt:lpstr>Anton Italics</vt:lpstr>
      <vt:lpstr>Poppins Medium</vt:lpstr>
      <vt:lpstr>Arial</vt:lpstr>
      <vt:lpstr>Poppins</vt:lpstr>
      <vt:lpstr>Calibri</vt:lpstr>
      <vt:lpstr>Artifakt Element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Development</dc:title>
  <dc:creator>Jun Cheng Lai</dc:creator>
  <cp:lastModifiedBy>Jun Cheng Lai</cp:lastModifiedBy>
  <cp:revision>13</cp:revision>
  <dcterms:created xsi:type="dcterms:W3CDTF">2006-08-16T00:00:00Z</dcterms:created>
  <dcterms:modified xsi:type="dcterms:W3CDTF">2024-08-19T14:44:20Z</dcterms:modified>
  <dc:identifier>DAGNi47oYbY</dc:identifier>
</cp:coreProperties>
</file>